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57" r:id="rId5"/>
    <p:sldId id="258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95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+mn-ea"/>
                <a:cs typeface="+mn-cs"/>
              </a:defRPr>
            </a:pPr>
            <a:r>
              <a:rPr lang="ru-RU" sz="2400" baseline="0">
                <a:latin typeface="Tahoma" panose="020B0604030504040204" pitchFamily="34" charset="0"/>
              </a:rPr>
              <a:t>Кто больше проявил активность и заинтересованность в проектной деятельности на тему «День Отца»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участников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83D-4DA9-A02B-14CB5933A534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960999015748035E-2"/>
                      <c:h val="7.64296827983708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83D-4DA9-A02B-14CB5933A5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Мам</c:v>
                </c:pt>
                <c:pt idx="1">
                  <c:v>Пап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D-4DA9-A02B-14CB5933A534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21018700787402"/>
          <c:y val="0.85360015664369115"/>
          <c:w val="0.3361087598425197"/>
          <c:h val="0.132337344221374"/>
        </c:manualLayout>
      </c:layout>
      <c:overlay val="0"/>
      <c:spPr>
        <a:solidFill>
          <a:schemeClr val="lt1">
            <a:alpha val="78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>
          <a:lumMod val="95000"/>
        </a:schemeClr>
      </a:fgClr>
      <a:bgClr>
        <a:schemeClr val="lt1"/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58DB6-62A4-4083-B4F8-ABB0ABCE6553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87967A4-0954-4756-8223-E60BB0EE19F9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Беседа с воспитанниками «Папа может все, что угодно!»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30FAE68-0BAC-43BA-91D8-191130A48A56}" type="parTrans" cxnId="{F429E6F4-3A2C-45E1-9E67-68A62C2297D0}">
      <dgm:prSet/>
      <dgm:spPr/>
      <dgm:t>
        <a:bodyPr/>
        <a:lstStyle/>
        <a:p>
          <a:endParaRPr lang="ru-RU"/>
        </a:p>
      </dgm:t>
    </dgm:pt>
    <dgm:pt modelId="{70EE9405-C1D9-42A8-94BB-6F4E1446A44B}" type="sibTrans" cxnId="{F429E6F4-3A2C-45E1-9E67-68A62C2297D0}">
      <dgm:prSet/>
      <dgm:spPr/>
      <dgm:t>
        <a:bodyPr/>
        <a:lstStyle/>
        <a:p>
          <a:endParaRPr lang="ru-RU"/>
        </a:p>
      </dgm:t>
    </dgm:pt>
    <dgm:pt modelId="{CF541CD6-8269-4F5B-BC52-910856DABDBC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Собрание всех участников проекта по планированию и распределению ролей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E0D937E-EFA0-4E5F-B082-AA4137CC6A14}" type="parTrans" cxnId="{98DE4368-8D5B-47BC-911B-28EF27D1ABCE}">
      <dgm:prSet/>
      <dgm:spPr/>
      <dgm:t>
        <a:bodyPr/>
        <a:lstStyle/>
        <a:p>
          <a:endParaRPr lang="ru-RU"/>
        </a:p>
      </dgm:t>
    </dgm:pt>
    <dgm:pt modelId="{6B8B37EE-B0ED-4811-BDB3-19490A6E4A3A}" type="sibTrans" cxnId="{98DE4368-8D5B-47BC-911B-28EF27D1ABCE}">
      <dgm:prSet/>
      <dgm:spPr/>
      <dgm:t>
        <a:bodyPr/>
        <a:lstStyle/>
        <a:p>
          <a:endParaRPr lang="ru-RU"/>
        </a:p>
      </dgm:t>
    </dgm:pt>
    <dgm:pt modelId="{7476A899-0D0E-4968-B21C-FF91466C997F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Открытое занятие «Мой папа самый лучший»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B7F05F9-F2C9-48AE-8131-A70677A1F764}" type="parTrans" cxnId="{31C032BA-1E62-40AD-AB11-E0FC91D8B947}">
      <dgm:prSet/>
      <dgm:spPr/>
      <dgm:t>
        <a:bodyPr/>
        <a:lstStyle/>
        <a:p>
          <a:endParaRPr lang="ru-RU"/>
        </a:p>
      </dgm:t>
    </dgm:pt>
    <dgm:pt modelId="{332E6880-58B7-406F-BCB3-C64D09CA1D5C}" type="sibTrans" cxnId="{31C032BA-1E62-40AD-AB11-E0FC91D8B947}">
      <dgm:prSet/>
      <dgm:spPr/>
      <dgm:t>
        <a:bodyPr/>
        <a:lstStyle/>
        <a:p>
          <a:endParaRPr lang="ru-RU"/>
        </a:p>
      </dgm:t>
    </dgm:pt>
    <dgm:pt modelId="{9A28DEAD-0E08-47F4-93DD-1C82308E3354}">
      <dgm:prSet phldrT="[Текст]" custT="1"/>
      <dgm:spPr/>
      <dgm:t>
        <a:bodyPr/>
        <a:lstStyle/>
        <a:p>
          <a:r>
            <a:rPr lang="ru-RU" sz="28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Круглый стол «Что мы любим делать вместе с папой»</a:t>
          </a:r>
          <a:endParaRPr lang="ru-RU" sz="28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D33DDC0-4D2C-415E-B90F-7B88C3AA729B}" type="parTrans" cxnId="{5C48E90C-F9A6-4365-83C0-7ACA7598BC67}">
      <dgm:prSet/>
      <dgm:spPr/>
      <dgm:t>
        <a:bodyPr/>
        <a:lstStyle/>
        <a:p>
          <a:endParaRPr lang="ru-RU"/>
        </a:p>
      </dgm:t>
    </dgm:pt>
    <dgm:pt modelId="{08FAC883-BE35-4A26-9B6B-58A320315934}" type="sibTrans" cxnId="{5C48E90C-F9A6-4365-83C0-7ACA7598BC67}">
      <dgm:prSet/>
      <dgm:spPr/>
      <dgm:t>
        <a:bodyPr/>
        <a:lstStyle/>
        <a:p>
          <a:endParaRPr lang="ru-RU"/>
        </a:p>
      </dgm:t>
    </dgm:pt>
    <dgm:pt modelId="{AFC5DE2C-42F5-4813-BDDD-D9B09CAF1A13}" type="pres">
      <dgm:prSet presAssocID="{B8458DB6-62A4-4083-B4F8-ABB0ABCE6553}" presName="linear" presStyleCnt="0">
        <dgm:presLayoutVars>
          <dgm:dir/>
          <dgm:animLvl val="lvl"/>
          <dgm:resizeHandles val="exact"/>
        </dgm:presLayoutVars>
      </dgm:prSet>
      <dgm:spPr/>
    </dgm:pt>
    <dgm:pt modelId="{A845FB81-3358-4075-81D0-A832ABD76632}" type="pres">
      <dgm:prSet presAssocID="{587967A4-0954-4756-8223-E60BB0EE19F9}" presName="parentLin" presStyleCnt="0"/>
      <dgm:spPr/>
    </dgm:pt>
    <dgm:pt modelId="{C6839ECB-4F14-408F-92FE-8B9A5C60C5BE}" type="pres">
      <dgm:prSet presAssocID="{587967A4-0954-4756-8223-E60BB0EE19F9}" presName="parentLeftMargin" presStyleLbl="node1" presStyleIdx="0" presStyleCnt="4"/>
      <dgm:spPr/>
    </dgm:pt>
    <dgm:pt modelId="{6FEF36E9-9A70-46D1-B4F8-DC9C6FD1168A}" type="pres">
      <dgm:prSet presAssocID="{587967A4-0954-4756-8223-E60BB0EE19F9}" presName="parentText" presStyleLbl="node1" presStyleIdx="0" presStyleCnt="4" custScaleY="2069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7933D9-8BFF-4F0A-9197-B28028CDD306}" type="pres">
      <dgm:prSet presAssocID="{587967A4-0954-4756-8223-E60BB0EE19F9}" presName="negativeSpace" presStyleCnt="0"/>
      <dgm:spPr/>
    </dgm:pt>
    <dgm:pt modelId="{9C868764-945E-42B9-80A0-6205017F1C8C}" type="pres">
      <dgm:prSet presAssocID="{587967A4-0954-4756-8223-E60BB0EE19F9}" presName="childText" presStyleLbl="conFgAcc1" presStyleIdx="0" presStyleCnt="4">
        <dgm:presLayoutVars>
          <dgm:bulletEnabled val="1"/>
        </dgm:presLayoutVars>
      </dgm:prSet>
      <dgm:spPr/>
    </dgm:pt>
    <dgm:pt modelId="{B34A8F78-1470-46C3-810D-7F16F52B0DCD}" type="pres">
      <dgm:prSet presAssocID="{70EE9405-C1D9-42A8-94BB-6F4E1446A44B}" presName="spaceBetweenRectangles" presStyleCnt="0"/>
      <dgm:spPr/>
    </dgm:pt>
    <dgm:pt modelId="{3CD0713A-F4F9-488C-9762-7460E7491232}" type="pres">
      <dgm:prSet presAssocID="{CF541CD6-8269-4F5B-BC52-910856DABDBC}" presName="parentLin" presStyleCnt="0"/>
      <dgm:spPr/>
    </dgm:pt>
    <dgm:pt modelId="{D337CEA7-BCB2-46E2-8A61-779DDFF5CB08}" type="pres">
      <dgm:prSet presAssocID="{CF541CD6-8269-4F5B-BC52-910856DABDBC}" presName="parentLeftMargin" presStyleLbl="node1" presStyleIdx="0" presStyleCnt="4"/>
      <dgm:spPr/>
    </dgm:pt>
    <dgm:pt modelId="{158727B9-6C5B-4107-A4B2-B7652E37C811}" type="pres">
      <dgm:prSet presAssocID="{CF541CD6-8269-4F5B-BC52-910856DABDBC}" presName="parentText" presStyleLbl="node1" presStyleIdx="1" presStyleCnt="4" custScaleY="206948">
        <dgm:presLayoutVars>
          <dgm:chMax val="0"/>
          <dgm:bulletEnabled val="1"/>
        </dgm:presLayoutVars>
      </dgm:prSet>
      <dgm:spPr/>
    </dgm:pt>
    <dgm:pt modelId="{BCFCD1C9-6A78-4CEB-A70E-D616F88EC951}" type="pres">
      <dgm:prSet presAssocID="{CF541CD6-8269-4F5B-BC52-910856DABDBC}" presName="negativeSpace" presStyleCnt="0"/>
      <dgm:spPr/>
    </dgm:pt>
    <dgm:pt modelId="{63A935ED-93E3-42A2-81EA-9AFE237C8D99}" type="pres">
      <dgm:prSet presAssocID="{CF541CD6-8269-4F5B-BC52-910856DABDBC}" presName="childText" presStyleLbl="conFgAcc1" presStyleIdx="1" presStyleCnt="4">
        <dgm:presLayoutVars>
          <dgm:bulletEnabled val="1"/>
        </dgm:presLayoutVars>
      </dgm:prSet>
      <dgm:spPr/>
    </dgm:pt>
    <dgm:pt modelId="{A4B8AB31-10D5-4C89-A493-748C9475D5FB}" type="pres">
      <dgm:prSet presAssocID="{6B8B37EE-B0ED-4811-BDB3-19490A6E4A3A}" presName="spaceBetweenRectangles" presStyleCnt="0"/>
      <dgm:spPr/>
    </dgm:pt>
    <dgm:pt modelId="{E2E1B181-2477-49EF-A1F6-535F3A65D0AD}" type="pres">
      <dgm:prSet presAssocID="{7476A899-0D0E-4968-B21C-FF91466C997F}" presName="parentLin" presStyleCnt="0"/>
      <dgm:spPr/>
    </dgm:pt>
    <dgm:pt modelId="{F7ED4E9B-582E-4471-BE52-9CED05E059F8}" type="pres">
      <dgm:prSet presAssocID="{7476A899-0D0E-4968-B21C-FF91466C997F}" presName="parentLeftMargin" presStyleLbl="node1" presStyleIdx="1" presStyleCnt="4"/>
      <dgm:spPr/>
    </dgm:pt>
    <dgm:pt modelId="{44B41E51-0B07-49F5-89A7-BBA58BB204AB}" type="pres">
      <dgm:prSet presAssocID="{7476A899-0D0E-4968-B21C-FF91466C997F}" presName="parentText" presStyleLbl="node1" presStyleIdx="2" presStyleCnt="4" custScaleY="2069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6F38E-0ABD-4BFC-A2B3-7836EF1D5EC2}" type="pres">
      <dgm:prSet presAssocID="{7476A899-0D0E-4968-B21C-FF91466C997F}" presName="negativeSpace" presStyleCnt="0"/>
      <dgm:spPr/>
    </dgm:pt>
    <dgm:pt modelId="{57F16F6C-AD1C-4EC6-98BA-2FE15FD81999}" type="pres">
      <dgm:prSet presAssocID="{7476A899-0D0E-4968-B21C-FF91466C997F}" presName="childText" presStyleLbl="conFgAcc1" presStyleIdx="2" presStyleCnt="4">
        <dgm:presLayoutVars>
          <dgm:bulletEnabled val="1"/>
        </dgm:presLayoutVars>
      </dgm:prSet>
      <dgm:spPr/>
    </dgm:pt>
    <dgm:pt modelId="{11547AB0-DBE8-4D07-9281-D1FDCEC2035B}" type="pres">
      <dgm:prSet presAssocID="{332E6880-58B7-406F-BCB3-C64D09CA1D5C}" presName="spaceBetweenRectangles" presStyleCnt="0"/>
      <dgm:spPr/>
    </dgm:pt>
    <dgm:pt modelId="{B322C43E-9955-4244-907D-0396E453DB59}" type="pres">
      <dgm:prSet presAssocID="{9A28DEAD-0E08-47F4-93DD-1C82308E3354}" presName="parentLin" presStyleCnt="0"/>
      <dgm:spPr/>
    </dgm:pt>
    <dgm:pt modelId="{491D6A74-2EFB-403F-A59A-75DE83EFC3D4}" type="pres">
      <dgm:prSet presAssocID="{9A28DEAD-0E08-47F4-93DD-1C82308E3354}" presName="parentLeftMargin" presStyleLbl="node1" presStyleIdx="2" presStyleCnt="4"/>
      <dgm:spPr/>
    </dgm:pt>
    <dgm:pt modelId="{C48A1ECF-178B-4ACB-91A3-DC2DB073B369}" type="pres">
      <dgm:prSet presAssocID="{9A28DEAD-0E08-47F4-93DD-1C82308E3354}" presName="parentText" presStyleLbl="node1" presStyleIdx="3" presStyleCnt="4" custScaleY="2069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851EE67-022C-4F9F-A1C2-90FF2BABA966}" type="pres">
      <dgm:prSet presAssocID="{9A28DEAD-0E08-47F4-93DD-1C82308E3354}" presName="negativeSpace" presStyleCnt="0"/>
      <dgm:spPr/>
    </dgm:pt>
    <dgm:pt modelId="{2E5A79A6-148B-428F-9D08-DF9ECB2F2E9D}" type="pres">
      <dgm:prSet presAssocID="{9A28DEAD-0E08-47F4-93DD-1C82308E335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C48E90C-F9A6-4365-83C0-7ACA7598BC67}" srcId="{B8458DB6-62A4-4083-B4F8-ABB0ABCE6553}" destId="{9A28DEAD-0E08-47F4-93DD-1C82308E3354}" srcOrd="3" destOrd="0" parTransId="{ED33DDC0-4D2C-415E-B90F-7B88C3AA729B}" sibTransId="{08FAC883-BE35-4A26-9B6B-58A320315934}"/>
    <dgm:cxn modelId="{CCFA7ABE-23A6-49DA-BBAB-2D0035AAF71E}" type="presOf" srcId="{B8458DB6-62A4-4083-B4F8-ABB0ABCE6553}" destId="{AFC5DE2C-42F5-4813-BDDD-D9B09CAF1A13}" srcOrd="0" destOrd="0" presId="urn:microsoft.com/office/officeart/2005/8/layout/list1"/>
    <dgm:cxn modelId="{0B6DCE50-4FFA-4A5D-9AB7-52A1527E0233}" type="presOf" srcId="{CF541CD6-8269-4F5B-BC52-910856DABDBC}" destId="{158727B9-6C5B-4107-A4B2-B7652E37C811}" srcOrd="1" destOrd="0" presId="urn:microsoft.com/office/officeart/2005/8/layout/list1"/>
    <dgm:cxn modelId="{F429E6F4-3A2C-45E1-9E67-68A62C2297D0}" srcId="{B8458DB6-62A4-4083-B4F8-ABB0ABCE6553}" destId="{587967A4-0954-4756-8223-E60BB0EE19F9}" srcOrd="0" destOrd="0" parTransId="{430FAE68-0BAC-43BA-91D8-191130A48A56}" sibTransId="{70EE9405-C1D9-42A8-94BB-6F4E1446A44B}"/>
    <dgm:cxn modelId="{94724D29-0D43-412A-BF7B-23A4B5DE4D1A}" type="presOf" srcId="{7476A899-0D0E-4968-B21C-FF91466C997F}" destId="{F7ED4E9B-582E-4471-BE52-9CED05E059F8}" srcOrd="0" destOrd="0" presId="urn:microsoft.com/office/officeart/2005/8/layout/list1"/>
    <dgm:cxn modelId="{F1F02676-45E5-48C0-BD43-61B8F21182E2}" type="presOf" srcId="{587967A4-0954-4756-8223-E60BB0EE19F9}" destId="{C6839ECB-4F14-408F-92FE-8B9A5C60C5BE}" srcOrd="0" destOrd="0" presId="urn:microsoft.com/office/officeart/2005/8/layout/list1"/>
    <dgm:cxn modelId="{98DE4368-8D5B-47BC-911B-28EF27D1ABCE}" srcId="{B8458DB6-62A4-4083-B4F8-ABB0ABCE6553}" destId="{CF541CD6-8269-4F5B-BC52-910856DABDBC}" srcOrd="1" destOrd="0" parTransId="{EE0D937E-EFA0-4E5F-B082-AA4137CC6A14}" sibTransId="{6B8B37EE-B0ED-4811-BDB3-19490A6E4A3A}"/>
    <dgm:cxn modelId="{31C032BA-1E62-40AD-AB11-E0FC91D8B947}" srcId="{B8458DB6-62A4-4083-B4F8-ABB0ABCE6553}" destId="{7476A899-0D0E-4968-B21C-FF91466C997F}" srcOrd="2" destOrd="0" parTransId="{AB7F05F9-F2C9-48AE-8131-A70677A1F764}" sibTransId="{332E6880-58B7-406F-BCB3-C64D09CA1D5C}"/>
    <dgm:cxn modelId="{F56083C1-2D00-4D4B-AB91-3DC79A799DD7}" type="presOf" srcId="{9A28DEAD-0E08-47F4-93DD-1C82308E3354}" destId="{C48A1ECF-178B-4ACB-91A3-DC2DB073B369}" srcOrd="1" destOrd="0" presId="urn:microsoft.com/office/officeart/2005/8/layout/list1"/>
    <dgm:cxn modelId="{155076F7-C342-4C15-8D8D-7DEBE684BB14}" type="presOf" srcId="{7476A899-0D0E-4968-B21C-FF91466C997F}" destId="{44B41E51-0B07-49F5-89A7-BBA58BB204AB}" srcOrd="1" destOrd="0" presId="urn:microsoft.com/office/officeart/2005/8/layout/list1"/>
    <dgm:cxn modelId="{CD180F95-7684-4F5C-B8F1-EB7C5307D1D6}" type="presOf" srcId="{587967A4-0954-4756-8223-E60BB0EE19F9}" destId="{6FEF36E9-9A70-46D1-B4F8-DC9C6FD1168A}" srcOrd="1" destOrd="0" presId="urn:microsoft.com/office/officeart/2005/8/layout/list1"/>
    <dgm:cxn modelId="{A98BEAE2-34F8-48AF-AE2E-16D59E239EBD}" type="presOf" srcId="{CF541CD6-8269-4F5B-BC52-910856DABDBC}" destId="{D337CEA7-BCB2-46E2-8A61-779DDFF5CB08}" srcOrd="0" destOrd="0" presId="urn:microsoft.com/office/officeart/2005/8/layout/list1"/>
    <dgm:cxn modelId="{33057945-A1E9-407D-BBC6-943DD26B7E8C}" type="presOf" srcId="{9A28DEAD-0E08-47F4-93DD-1C82308E3354}" destId="{491D6A74-2EFB-403F-A59A-75DE83EFC3D4}" srcOrd="0" destOrd="0" presId="urn:microsoft.com/office/officeart/2005/8/layout/list1"/>
    <dgm:cxn modelId="{9ED02F6B-03B8-46E5-81C3-DA0467F94F67}" type="presParOf" srcId="{AFC5DE2C-42F5-4813-BDDD-D9B09CAF1A13}" destId="{A845FB81-3358-4075-81D0-A832ABD76632}" srcOrd="0" destOrd="0" presId="urn:microsoft.com/office/officeart/2005/8/layout/list1"/>
    <dgm:cxn modelId="{60182DA3-B575-4ECE-980F-0D6A3826F050}" type="presParOf" srcId="{A845FB81-3358-4075-81D0-A832ABD76632}" destId="{C6839ECB-4F14-408F-92FE-8B9A5C60C5BE}" srcOrd="0" destOrd="0" presId="urn:microsoft.com/office/officeart/2005/8/layout/list1"/>
    <dgm:cxn modelId="{B16765A9-ACCB-409C-BE2A-7E01556F5EB5}" type="presParOf" srcId="{A845FB81-3358-4075-81D0-A832ABD76632}" destId="{6FEF36E9-9A70-46D1-B4F8-DC9C6FD1168A}" srcOrd="1" destOrd="0" presId="urn:microsoft.com/office/officeart/2005/8/layout/list1"/>
    <dgm:cxn modelId="{528B159E-8100-445A-B009-4FA6B8D4C749}" type="presParOf" srcId="{AFC5DE2C-42F5-4813-BDDD-D9B09CAF1A13}" destId="{247933D9-8BFF-4F0A-9197-B28028CDD306}" srcOrd="1" destOrd="0" presId="urn:microsoft.com/office/officeart/2005/8/layout/list1"/>
    <dgm:cxn modelId="{DB5E8B73-C608-4F37-9F3A-5C1176F38723}" type="presParOf" srcId="{AFC5DE2C-42F5-4813-BDDD-D9B09CAF1A13}" destId="{9C868764-945E-42B9-80A0-6205017F1C8C}" srcOrd="2" destOrd="0" presId="urn:microsoft.com/office/officeart/2005/8/layout/list1"/>
    <dgm:cxn modelId="{5219B048-3450-41B2-98B1-A59E40A2F559}" type="presParOf" srcId="{AFC5DE2C-42F5-4813-BDDD-D9B09CAF1A13}" destId="{B34A8F78-1470-46C3-810D-7F16F52B0DCD}" srcOrd="3" destOrd="0" presId="urn:microsoft.com/office/officeart/2005/8/layout/list1"/>
    <dgm:cxn modelId="{4CFB04DE-0D86-4F32-A8E1-D37C15D2CD1E}" type="presParOf" srcId="{AFC5DE2C-42F5-4813-BDDD-D9B09CAF1A13}" destId="{3CD0713A-F4F9-488C-9762-7460E7491232}" srcOrd="4" destOrd="0" presId="urn:microsoft.com/office/officeart/2005/8/layout/list1"/>
    <dgm:cxn modelId="{B8FCC59E-607E-4F3A-B05A-0D299AF63695}" type="presParOf" srcId="{3CD0713A-F4F9-488C-9762-7460E7491232}" destId="{D337CEA7-BCB2-46E2-8A61-779DDFF5CB08}" srcOrd="0" destOrd="0" presId="urn:microsoft.com/office/officeart/2005/8/layout/list1"/>
    <dgm:cxn modelId="{897885D3-9436-432E-A17C-42AD4C4551D2}" type="presParOf" srcId="{3CD0713A-F4F9-488C-9762-7460E7491232}" destId="{158727B9-6C5B-4107-A4B2-B7652E37C811}" srcOrd="1" destOrd="0" presId="urn:microsoft.com/office/officeart/2005/8/layout/list1"/>
    <dgm:cxn modelId="{527431D9-B0DE-4A11-9CAA-74BF6C664F79}" type="presParOf" srcId="{AFC5DE2C-42F5-4813-BDDD-D9B09CAF1A13}" destId="{BCFCD1C9-6A78-4CEB-A70E-D616F88EC951}" srcOrd="5" destOrd="0" presId="urn:microsoft.com/office/officeart/2005/8/layout/list1"/>
    <dgm:cxn modelId="{F287A859-755D-4640-A1C9-CCD882CA07E9}" type="presParOf" srcId="{AFC5DE2C-42F5-4813-BDDD-D9B09CAF1A13}" destId="{63A935ED-93E3-42A2-81EA-9AFE237C8D99}" srcOrd="6" destOrd="0" presId="urn:microsoft.com/office/officeart/2005/8/layout/list1"/>
    <dgm:cxn modelId="{672A90B8-E701-4448-85EF-ED582A933652}" type="presParOf" srcId="{AFC5DE2C-42F5-4813-BDDD-D9B09CAF1A13}" destId="{A4B8AB31-10D5-4C89-A493-748C9475D5FB}" srcOrd="7" destOrd="0" presId="urn:microsoft.com/office/officeart/2005/8/layout/list1"/>
    <dgm:cxn modelId="{CB9B0290-19C4-49AD-8C2B-B8C71E846737}" type="presParOf" srcId="{AFC5DE2C-42F5-4813-BDDD-D9B09CAF1A13}" destId="{E2E1B181-2477-49EF-A1F6-535F3A65D0AD}" srcOrd="8" destOrd="0" presId="urn:microsoft.com/office/officeart/2005/8/layout/list1"/>
    <dgm:cxn modelId="{41295B15-9479-41DC-9A8E-4DA5A1F42944}" type="presParOf" srcId="{E2E1B181-2477-49EF-A1F6-535F3A65D0AD}" destId="{F7ED4E9B-582E-4471-BE52-9CED05E059F8}" srcOrd="0" destOrd="0" presId="urn:microsoft.com/office/officeart/2005/8/layout/list1"/>
    <dgm:cxn modelId="{3CE64A76-D727-4104-B14D-E958E66D33F8}" type="presParOf" srcId="{E2E1B181-2477-49EF-A1F6-535F3A65D0AD}" destId="{44B41E51-0B07-49F5-89A7-BBA58BB204AB}" srcOrd="1" destOrd="0" presId="urn:microsoft.com/office/officeart/2005/8/layout/list1"/>
    <dgm:cxn modelId="{8FDCDD85-4AF1-46F8-8A98-FCCE98251E0D}" type="presParOf" srcId="{AFC5DE2C-42F5-4813-BDDD-D9B09CAF1A13}" destId="{B2D6F38E-0ABD-4BFC-A2B3-7836EF1D5EC2}" srcOrd="9" destOrd="0" presId="urn:microsoft.com/office/officeart/2005/8/layout/list1"/>
    <dgm:cxn modelId="{7D61A91A-CC0D-4B4A-B109-29939AD2B98A}" type="presParOf" srcId="{AFC5DE2C-42F5-4813-BDDD-D9B09CAF1A13}" destId="{57F16F6C-AD1C-4EC6-98BA-2FE15FD81999}" srcOrd="10" destOrd="0" presId="urn:microsoft.com/office/officeart/2005/8/layout/list1"/>
    <dgm:cxn modelId="{29EA1E8A-05A9-4145-8E6B-C87AF58C6345}" type="presParOf" srcId="{AFC5DE2C-42F5-4813-BDDD-D9B09CAF1A13}" destId="{11547AB0-DBE8-4D07-9281-D1FDCEC2035B}" srcOrd="11" destOrd="0" presId="urn:microsoft.com/office/officeart/2005/8/layout/list1"/>
    <dgm:cxn modelId="{6999ABA9-A00E-41BF-88E8-6F2B040E8618}" type="presParOf" srcId="{AFC5DE2C-42F5-4813-BDDD-D9B09CAF1A13}" destId="{B322C43E-9955-4244-907D-0396E453DB59}" srcOrd="12" destOrd="0" presId="urn:microsoft.com/office/officeart/2005/8/layout/list1"/>
    <dgm:cxn modelId="{C893FA00-041E-4B24-BE7E-6F3FCD6B99DA}" type="presParOf" srcId="{B322C43E-9955-4244-907D-0396E453DB59}" destId="{491D6A74-2EFB-403F-A59A-75DE83EFC3D4}" srcOrd="0" destOrd="0" presId="urn:microsoft.com/office/officeart/2005/8/layout/list1"/>
    <dgm:cxn modelId="{DE5D1B48-1192-4659-B963-69EEEA0F4204}" type="presParOf" srcId="{B322C43E-9955-4244-907D-0396E453DB59}" destId="{C48A1ECF-178B-4ACB-91A3-DC2DB073B369}" srcOrd="1" destOrd="0" presId="urn:microsoft.com/office/officeart/2005/8/layout/list1"/>
    <dgm:cxn modelId="{D9D44D5F-102F-4035-83C3-771AC362865B}" type="presParOf" srcId="{AFC5DE2C-42F5-4813-BDDD-D9B09CAF1A13}" destId="{B851EE67-022C-4F9F-A1C2-90FF2BABA966}" srcOrd="13" destOrd="0" presId="urn:microsoft.com/office/officeart/2005/8/layout/list1"/>
    <dgm:cxn modelId="{7181D70B-B210-45B3-A32F-9ADB7B536B3F}" type="presParOf" srcId="{AFC5DE2C-42F5-4813-BDDD-D9B09CAF1A13}" destId="{2E5A79A6-148B-428F-9D08-DF9ECB2F2E9D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8C9FA-EB1E-4957-AC0D-F7D3ADD64DF6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5664F3E-CAEC-4F3A-9818-42A1E345F6A8}">
      <dgm:prSet phldrT="[Текст]"/>
      <dgm:spPr/>
      <dgm:t>
        <a:bodyPr/>
        <a:lstStyle/>
        <a:p>
          <a:r>
            <a:rPr lang="ru-RU" dirty="0" smtClean="0"/>
            <a:t>1.</a:t>
          </a:r>
          <a:endParaRPr lang="ru-RU" dirty="0"/>
        </a:p>
      </dgm:t>
    </dgm:pt>
    <dgm:pt modelId="{312AB1FF-A6DC-4265-9F48-21CE7FBFAC9D}" type="parTrans" cxnId="{7818A2AD-AA09-46D0-92E9-4688116042F9}">
      <dgm:prSet/>
      <dgm:spPr/>
      <dgm:t>
        <a:bodyPr/>
        <a:lstStyle/>
        <a:p>
          <a:endParaRPr lang="ru-RU"/>
        </a:p>
      </dgm:t>
    </dgm:pt>
    <dgm:pt modelId="{D8CD9EF4-5B67-4E3B-A4DD-8C21E7BD90EB}" type="sibTrans" cxnId="{7818A2AD-AA09-46D0-92E9-4688116042F9}">
      <dgm:prSet/>
      <dgm:spPr/>
      <dgm:t>
        <a:bodyPr/>
        <a:lstStyle/>
        <a:p>
          <a:endParaRPr lang="ru-RU"/>
        </a:p>
      </dgm:t>
    </dgm:pt>
    <dgm:pt modelId="{1DA31E2F-2094-49E3-A536-320C322BC23D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Непосредственная образовательная деятельность по художественно-эстетическому развитию «Мой папа»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01837E1-4ADD-4C9A-91E0-EF5EAB49A3D4}" type="parTrans" cxnId="{18C0B43B-65D2-4ABC-A2AA-50B66CD50E5A}">
      <dgm:prSet/>
      <dgm:spPr/>
      <dgm:t>
        <a:bodyPr/>
        <a:lstStyle/>
        <a:p>
          <a:endParaRPr lang="ru-RU"/>
        </a:p>
      </dgm:t>
    </dgm:pt>
    <dgm:pt modelId="{BC68079C-E0E9-478A-AA4E-90CFFDACE8E2}" type="sibTrans" cxnId="{18C0B43B-65D2-4ABC-A2AA-50B66CD50E5A}">
      <dgm:prSet/>
      <dgm:spPr/>
      <dgm:t>
        <a:bodyPr/>
        <a:lstStyle/>
        <a:p>
          <a:endParaRPr lang="ru-RU"/>
        </a:p>
      </dgm:t>
    </dgm:pt>
    <dgm:pt modelId="{936D9071-6FA8-4F97-BB95-58BCEE1F50AF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Оформление выставки подделок из соленого теста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576F0E-116A-48D7-9C63-4590611AA446}" type="parTrans" cxnId="{F1ED13C9-D04F-4674-AFF1-D6A0AEFA9063}">
      <dgm:prSet/>
      <dgm:spPr/>
      <dgm:t>
        <a:bodyPr/>
        <a:lstStyle/>
        <a:p>
          <a:endParaRPr lang="ru-RU"/>
        </a:p>
      </dgm:t>
    </dgm:pt>
    <dgm:pt modelId="{1E790FF0-3154-4B94-B5EA-683ADE546CA7}" type="sibTrans" cxnId="{F1ED13C9-D04F-4674-AFF1-D6A0AEFA9063}">
      <dgm:prSet/>
      <dgm:spPr/>
      <dgm:t>
        <a:bodyPr/>
        <a:lstStyle/>
        <a:p>
          <a:endParaRPr lang="ru-RU"/>
        </a:p>
      </dgm:t>
    </dgm:pt>
    <dgm:pt modelId="{E885CABF-6382-485F-978E-48E3565EF9A4}">
      <dgm:prSet phldrT="[Текст]"/>
      <dgm:spPr/>
      <dgm:t>
        <a:bodyPr/>
        <a:lstStyle/>
        <a:p>
          <a:r>
            <a:rPr lang="ru-RU" dirty="0" smtClean="0"/>
            <a:t>2.</a:t>
          </a:r>
          <a:endParaRPr lang="ru-RU" dirty="0"/>
        </a:p>
      </dgm:t>
    </dgm:pt>
    <dgm:pt modelId="{A16E8668-33AE-42A9-B71C-F4A53C86C30E}" type="parTrans" cxnId="{9E133687-8409-4888-9B58-FF696D020B69}">
      <dgm:prSet/>
      <dgm:spPr/>
      <dgm:t>
        <a:bodyPr/>
        <a:lstStyle/>
        <a:p>
          <a:endParaRPr lang="ru-RU"/>
        </a:p>
      </dgm:t>
    </dgm:pt>
    <dgm:pt modelId="{7CF2C30C-6791-4740-9369-36B88BFDD755}" type="sibTrans" cxnId="{9E133687-8409-4888-9B58-FF696D020B69}">
      <dgm:prSet/>
      <dgm:spPr/>
      <dgm:t>
        <a:bodyPr/>
        <a:lstStyle/>
        <a:p>
          <a:endParaRPr lang="ru-RU"/>
        </a:p>
      </dgm:t>
    </dgm:pt>
    <dgm:pt modelId="{0764F281-7C6D-4E30-B325-7255F792EF5C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Мастер класс «Как сделать машину из бумаги»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76FEC3A-5C9D-406D-B400-5E97BD26A285}" type="parTrans" cxnId="{CABD3415-5011-47E2-A9AE-C8503E337277}">
      <dgm:prSet/>
      <dgm:spPr/>
      <dgm:t>
        <a:bodyPr/>
        <a:lstStyle/>
        <a:p>
          <a:endParaRPr lang="ru-RU"/>
        </a:p>
      </dgm:t>
    </dgm:pt>
    <dgm:pt modelId="{5C865CB4-96CE-47A9-BAF6-A16BBA84A3C3}" type="sibTrans" cxnId="{CABD3415-5011-47E2-A9AE-C8503E337277}">
      <dgm:prSet/>
      <dgm:spPr/>
      <dgm:t>
        <a:bodyPr/>
        <a:lstStyle/>
        <a:p>
          <a:endParaRPr lang="ru-RU"/>
        </a:p>
      </dgm:t>
    </dgm:pt>
    <dgm:pt modelId="{685BC0E9-F84D-4553-95AD-67B5FFBB97D9}">
      <dgm:prSet phldrT="[Текст]"/>
      <dgm:spPr/>
      <dgm:t>
        <a:bodyPr/>
        <a:lstStyle/>
        <a:p>
          <a:r>
            <a:rPr lang="ru-RU" dirty="0" smtClean="0"/>
            <a:t>3.</a:t>
          </a:r>
          <a:endParaRPr lang="ru-RU" dirty="0"/>
        </a:p>
      </dgm:t>
    </dgm:pt>
    <dgm:pt modelId="{342B9AF7-D2E6-471F-A8D9-A496B87BC9F8}" type="parTrans" cxnId="{0DE31856-2006-46FF-B87D-8EA9A7D01C2E}">
      <dgm:prSet/>
      <dgm:spPr/>
      <dgm:t>
        <a:bodyPr/>
        <a:lstStyle/>
        <a:p>
          <a:endParaRPr lang="ru-RU"/>
        </a:p>
      </dgm:t>
    </dgm:pt>
    <dgm:pt modelId="{6395E863-BCB4-4AC9-9465-A0C4DD1580A2}" type="sibTrans" cxnId="{0DE31856-2006-46FF-B87D-8EA9A7D01C2E}">
      <dgm:prSet/>
      <dgm:spPr/>
      <dgm:t>
        <a:bodyPr/>
        <a:lstStyle/>
        <a:p>
          <a:endParaRPr lang="ru-RU"/>
        </a:p>
      </dgm:t>
    </dgm:pt>
    <dgm:pt modelId="{F27E6986-62C2-4A14-B912-AB3501B47B39}">
      <dgm:prSet phldrT="[Текст]" custT="1"/>
      <dgm:spPr/>
      <dgm:t>
        <a:bodyPr/>
        <a:lstStyle/>
        <a:p>
          <a:r>
            <a:rPr lang="ru-RU" sz="2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Оформление музыкального зала для проведения развлечения «Папы, папочки»</a:t>
          </a:r>
          <a:endParaRPr lang="ru-RU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CC8267B9-787B-4144-9829-5A26D6424C52}" type="parTrans" cxnId="{53C0A3C1-04CA-46BB-9686-792BB4F5B027}">
      <dgm:prSet/>
      <dgm:spPr/>
      <dgm:t>
        <a:bodyPr/>
        <a:lstStyle/>
        <a:p>
          <a:endParaRPr lang="ru-RU"/>
        </a:p>
      </dgm:t>
    </dgm:pt>
    <dgm:pt modelId="{2359BECE-0E08-4F39-9358-920A741969FD}" type="sibTrans" cxnId="{53C0A3C1-04CA-46BB-9686-792BB4F5B027}">
      <dgm:prSet/>
      <dgm:spPr/>
      <dgm:t>
        <a:bodyPr/>
        <a:lstStyle/>
        <a:p>
          <a:endParaRPr lang="ru-RU"/>
        </a:p>
      </dgm:t>
    </dgm:pt>
    <dgm:pt modelId="{4EDC1F2B-416B-4C21-B78D-BC0C6792810A}" type="pres">
      <dgm:prSet presAssocID="{A7D8C9FA-EB1E-4957-AC0D-F7D3ADD64DF6}" presName="linearFlow" presStyleCnt="0">
        <dgm:presLayoutVars>
          <dgm:dir/>
          <dgm:animLvl val="lvl"/>
          <dgm:resizeHandles val="exact"/>
        </dgm:presLayoutVars>
      </dgm:prSet>
      <dgm:spPr/>
    </dgm:pt>
    <dgm:pt modelId="{A2DFEACB-50CA-41DC-B214-6D5D99C71014}" type="pres">
      <dgm:prSet presAssocID="{C5664F3E-CAEC-4F3A-9818-42A1E345F6A8}" presName="composite" presStyleCnt="0"/>
      <dgm:spPr/>
    </dgm:pt>
    <dgm:pt modelId="{04A22EF5-C839-442D-974E-D2246176B47C}" type="pres">
      <dgm:prSet presAssocID="{C5664F3E-CAEC-4F3A-9818-42A1E345F6A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FF674C7-02D5-44C9-9D8D-FB056A3BE88C}" type="pres">
      <dgm:prSet presAssocID="{C5664F3E-CAEC-4F3A-9818-42A1E345F6A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13E08C-F359-4430-8633-1652E6C715DC}" type="pres">
      <dgm:prSet presAssocID="{D8CD9EF4-5B67-4E3B-A4DD-8C21E7BD90EB}" presName="sp" presStyleCnt="0"/>
      <dgm:spPr/>
    </dgm:pt>
    <dgm:pt modelId="{3D02083A-C248-406F-AA3D-E9D897CA8F51}" type="pres">
      <dgm:prSet presAssocID="{E885CABF-6382-485F-978E-48E3565EF9A4}" presName="composite" presStyleCnt="0"/>
      <dgm:spPr/>
    </dgm:pt>
    <dgm:pt modelId="{45A4B3AB-F9AA-4D34-A9FA-C8EDF3EF4ED6}" type="pres">
      <dgm:prSet presAssocID="{E885CABF-6382-485F-978E-48E3565EF9A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E527CE4E-02B7-469F-867E-8E34D46D9E06}" type="pres">
      <dgm:prSet presAssocID="{E885CABF-6382-485F-978E-48E3565EF9A4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9D652F-42B3-41FC-8E10-74805BD71F66}" type="pres">
      <dgm:prSet presAssocID="{7CF2C30C-6791-4740-9369-36B88BFDD755}" presName="sp" presStyleCnt="0"/>
      <dgm:spPr/>
    </dgm:pt>
    <dgm:pt modelId="{76F39825-6F89-4EE0-A0D0-E2E65C9730E4}" type="pres">
      <dgm:prSet presAssocID="{685BC0E9-F84D-4553-95AD-67B5FFBB97D9}" presName="composite" presStyleCnt="0"/>
      <dgm:spPr/>
    </dgm:pt>
    <dgm:pt modelId="{12975A64-29A7-4F9D-97AB-4746670302C5}" type="pres">
      <dgm:prSet presAssocID="{685BC0E9-F84D-4553-95AD-67B5FFBB97D9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4E2826B5-0226-41C2-96E4-95FABAEB182D}" type="pres">
      <dgm:prSet presAssocID="{685BC0E9-F84D-4553-95AD-67B5FFBB97D9}" presName="descendantText" presStyleLbl="alignAcc1" presStyleIdx="2" presStyleCnt="3" custLinFactNeighborX="1023" custLinFactNeighborY="-509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ED13C9-D04F-4674-AFF1-D6A0AEFA9063}" srcId="{C5664F3E-CAEC-4F3A-9818-42A1E345F6A8}" destId="{936D9071-6FA8-4F97-BB95-58BCEE1F50AF}" srcOrd="1" destOrd="0" parTransId="{B8576F0E-116A-48D7-9C63-4590611AA446}" sibTransId="{1E790FF0-3154-4B94-B5EA-683ADE546CA7}"/>
    <dgm:cxn modelId="{07DB7795-1AA9-4684-89F8-41F0960F3F7B}" type="presOf" srcId="{A7D8C9FA-EB1E-4957-AC0D-F7D3ADD64DF6}" destId="{4EDC1F2B-416B-4C21-B78D-BC0C6792810A}" srcOrd="0" destOrd="0" presId="urn:microsoft.com/office/officeart/2005/8/layout/chevron2"/>
    <dgm:cxn modelId="{9E133687-8409-4888-9B58-FF696D020B69}" srcId="{A7D8C9FA-EB1E-4957-AC0D-F7D3ADD64DF6}" destId="{E885CABF-6382-485F-978E-48E3565EF9A4}" srcOrd="1" destOrd="0" parTransId="{A16E8668-33AE-42A9-B71C-F4A53C86C30E}" sibTransId="{7CF2C30C-6791-4740-9369-36B88BFDD755}"/>
    <dgm:cxn modelId="{CABD3415-5011-47E2-A9AE-C8503E337277}" srcId="{E885CABF-6382-485F-978E-48E3565EF9A4}" destId="{0764F281-7C6D-4E30-B325-7255F792EF5C}" srcOrd="0" destOrd="0" parTransId="{176FEC3A-5C9D-406D-B400-5E97BD26A285}" sibTransId="{5C865CB4-96CE-47A9-BAF6-A16BBA84A3C3}"/>
    <dgm:cxn modelId="{2CC3C73D-E772-4DF5-B2F4-5C432B39839C}" type="presOf" srcId="{1DA31E2F-2094-49E3-A536-320C322BC23D}" destId="{5FF674C7-02D5-44C9-9D8D-FB056A3BE88C}" srcOrd="0" destOrd="0" presId="urn:microsoft.com/office/officeart/2005/8/layout/chevron2"/>
    <dgm:cxn modelId="{B58982DB-DF4A-4E7A-9F58-36F6172A4FE2}" type="presOf" srcId="{0764F281-7C6D-4E30-B325-7255F792EF5C}" destId="{E527CE4E-02B7-469F-867E-8E34D46D9E06}" srcOrd="0" destOrd="0" presId="urn:microsoft.com/office/officeart/2005/8/layout/chevron2"/>
    <dgm:cxn modelId="{53C0A3C1-04CA-46BB-9686-792BB4F5B027}" srcId="{685BC0E9-F84D-4553-95AD-67B5FFBB97D9}" destId="{F27E6986-62C2-4A14-B912-AB3501B47B39}" srcOrd="0" destOrd="0" parTransId="{CC8267B9-787B-4144-9829-5A26D6424C52}" sibTransId="{2359BECE-0E08-4F39-9358-920A741969FD}"/>
    <dgm:cxn modelId="{18C0B43B-65D2-4ABC-A2AA-50B66CD50E5A}" srcId="{C5664F3E-CAEC-4F3A-9818-42A1E345F6A8}" destId="{1DA31E2F-2094-49E3-A536-320C322BC23D}" srcOrd="0" destOrd="0" parTransId="{801837E1-4ADD-4C9A-91E0-EF5EAB49A3D4}" sibTransId="{BC68079C-E0E9-478A-AA4E-90CFFDACE8E2}"/>
    <dgm:cxn modelId="{7818A2AD-AA09-46D0-92E9-4688116042F9}" srcId="{A7D8C9FA-EB1E-4957-AC0D-F7D3ADD64DF6}" destId="{C5664F3E-CAEC-4F3A-9818-42A1E345F6A8}" srcOrd="0" destOrd="0" parTransId="{312AB1FF-A6DC-4265-9F48-21CE7FBFAC9D}" sibTransId="{D8CD9EF4-5B67-4E3B-A4DD-8C21E7BD90EB}"/>
    <dgm:cxn modelId="{7EEC13FD-DD23-40A4-90FF-A7F9B6A84694}" type="presOf" srcId="{685BC0E9-F84D-4553-95AD-67B5FFBB97D9}" destId="{12975A64-29A7-4F9D-97AB-4746670302C5}" srcOrd="0" destOrd="0" presId="urn:microsoft.com/office/officeart/2005/8/layout/chevron2"/>
    <dgm:cxn modelId="{9DCD87AB-775A-4221-B95A-104EA31714DA}" type="presOf" srcId="{E885CABF-6382-485F-978E-48E3565EF9A4}" destId="{45A4B3AB-F9AA-4D34-A9FA-C8EDF3EF4ED6}" srcOrd="0" destOrd="0" presId="urn:microsoft.com/office/officeart/2005/8/layout/chevron2"/>
    <dgm:cxn modelId="{0DE31856-2006-46FF-B87D-8EA9A7D01C2E}" srcId="{A7D8C9FA-EB1E-4957-AC0D-F7D3ADD64DF6}" destId="{685BC0E9-F84D-4553-95AD-67B5FFBB97D9}" srcOrd="2" destOrd="0" parTransId="{342B9AF7-D2E6-471F-A8D9-A496B87BC9F8}" sibTransId="{6395E863-BCB4-4AC9-9465-A0C4DD1580A2}"/>
    <dgm:cxn modelId="{494AE0F9-E6F6-4C57-B842-9959AEC0E84B}" type="presOf" srcId="{936D9071-6FA8-4F97-BB95-58BCEE1F50AF}" destId="{5FF674C7-02D5-44C9-9D8D-FB056A3BE88C}" srcOrd="0" destOrd="1" presId="urn:microsoft.com/office/officeart/2005/8/layout/chevron2"/>
    <dgm:cxn modelId="{8A03219C-93AC-4820-8892-1CF1AB48DD4B}" type="presOf" srcId="{F27E6986-62C2-4A14-B912-AB3501B47B39}" destId="{4E2826B5-0226-41C2-96E4-95FABAEB182D}" srcOrd="0" destOrd="0" presId="urn:microsoft.com/office/officeart/2005/8/layout/chevron2"/>
    <dgm:cxn modelId="{B16FF3C7-9597-4DB0-B585-B5B1DA4A8DF4}" type="presOf" srcId="{C5664F3E-CAEC-4F3A-9818-42A1E345F6A8}" destId="{04A22EF5-C839-442D-974E-D2246176B47C}" srcOrd="0" destOrd="0" presId="urn:microsoft.com/office/officeart/2005/8/layout/chevron2"/>
    <dgm:cxn modelId="{9FA4DDCE-5D73-4FF7-93FD-D001F502DD55}" type="presParOf" srcId="{4EDC1F2B-416B-4C21-B78D-BC0C6792810A}" destId="{A2DFEACB-50CA-41DC-B214-6D5D99C71014}" srcOrd="0" destOrd="0" presId="urn:microsoft.com/office/officeart/2005/8/layout/chevron2"/>
    <dgm:cxn modelId="{EC52A79D-6A51-4A3A-AE0A-62CB5458C283}" type="presParOf" srcId="{A2DFEACB-50CA-41DC-B214-6D5D99C71014}" destId="{04A22EF5-C839-442D-974E-D2246176B47C}" srcOrd="0" destOrd="0" presId="urn:microsoft.com/office/officeart/2005/8/layout/chevron2"/>
    <dgm:cxn modelId="{4B4416AF-90DA-4C1E-A873-4F551511527C}" type="presParOf" srcId="{A2DFEACB-50CA-41DC-B214-6D5D99C71014}" destId="{5FF674C7-02D5-44C9-9D8D-FB056A3BE88C}" srcOrd="1" destOrd="0" presId="urn:microsoft.com/office/officeart/2005/8/layout/chevron2"/>
    <dgm:cxn modelId="{9526DD4C-7B8D-4E8E-A906-E5EA6439344B}" type="presParOf" srcId="{4EDC1F2B-416B-4C21-B78D-BC0C6792810A}" destId="{5B13E08C-F359-4430-8633-1652E6C715DC}" srcOrd="1" destOrd="0" presId="urn:microsoft.com/office/officeart/2005/8/layout/chevron2"/>
    <dgm:cxn modelId="{E49BCE6D-F973-4D31-BA32-628635625957}" type="presParOf" srcId="{4EDC1F2B-416B-4C21-B78D-BC0C6792810A}" destId="{3D02083A-C248-406F-AA3D-E9D897CA8F51}" srcOrd="2" destOrd="0" presId="urn:microsoft.com/office/officeart/2005/8/layout/chevron2"/>
    <dgm:cxn modelId="{9E3DE5EF-48D7-4C9B-95EF-92B4B7B7AD04}" type="presParOf" srcId="{3D02083A-C248-406F-AA3D-E9D897CA8F51}" destId="{45A4B3AB-F9AA-4D34-A9FA-C8EDF3EF4ED6}" srcOrd="0" destOrd="0" presId="urn:microsoft.com/office/officeart/2005/8/layout/chevron2"/>
    <dgm:cxn modelId="{900906EA-FFD5-4B69-8097-289F18585E91}" type="presParOf" srcId="{3D02083A-C248-406F-AA3D-E9D897CA8F51}" destId="{E527CE4E-02B7-469F-867E-8E34D46D9E06}" srcOrd="1" destOrd="0" presId="urn:microsoft.com/office/officeart/2005/8/layout/chevron2"/>
    <dgm:cxn modelId="{9279B06F-C322-4DD2-A7A5-7718515AB74C}" type="presParOf" srcId="{4EDC1F2B-416B-4C21-B78D-BC0C6792810A}" destId="{879D652F-42B3-41FC-8E10-74805BD71F66}" srcOrd="3" destOrd="0" presId="urn:microsoft.com/office/officeart/2005/8/layout/chevron2"/>
    <dgm:cxn modelId="{8A1FDBE4-29E3-4163-834A-B610B9511043}" type="presParOf" srcId="{4EDC1F2B-416B-4C21-B78D-BC0C6792810A}" destId="{76F39825-6F89-4EE0-A0D0-E2E65C9730E4}" srcOrd="4" destOrd="0" presId="urn:microsoft.com/office/officeart/2005/8/layout/chevron2"/>
    <dgm:cxn modelId="{53D0F864-54CE-4F75-9F5A-F064BA674844}" type="presParOf" srcId="{76F39825-6F89-4EE0-A0D0-E2E65C9730E4}" destId="{12975A64-29A7-4F9D-97AB-4746670302C5}" srcOrd="0" destOrd="0" presId="urn:microsoft.com/office/officeart/2005/8/layout/chevron2"/>
    <dgm:cxn modelId="{76F75111-BA4B-41A6-A381-07EC1E206501}" type="presParOf" srcId="{76F39825-6F89-4EE0-A0D0-E2E65C9730E4}" destId="{4E2826B5-0226-41C2-96E4-95FABAEB182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868764-945E-42B9-80A0-6205017F1C8C}">
      <dsp:nvSpPr>
        <dsp:cNvPr id="0" name=""/>
        <dsp:cNvSpPr/>
      </dsp:nvSpPr>
      <dsp:spPr>
        <a:xfrm>
          <a:off x="0" y="849433"/>
          <a:ext cx="109205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EF36E9-9A70-46D1-B4F8-DC9C6FD1168A}">
      <dsp:nvSpPr>
        <dsp:cNvPr id="0" name=""/>
        <dsp:cNvSpPr/>
      </dsp:nvSpPr>
      <dsp:spPr>
        <a:xfrm>
          <a:off x="546027" y="61805"/>
          <a:ext cx="7644383" cy="103854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939" tIns="0" rIns="28893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Беседа с воспитанниками «Папа может все, что угодно!»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6725" y="112503"/>
        <a:ext cx="7542987" cy="937151"/>
      </dsp:txXfrm>
    </dsp:sp>
    <dsp:sp modelId="{63A935ED-93E3-42A2-81EA-9AFE237C8D99}">
      <dsp:nvSpPr>
        <dsp:cNvPr id="0" name=""/>
        <dsp:cNvSpPr/>
      </dsp:nvSpPr>
      <dsp:spPr>
        <a:xfrm>
          <a:off x="0" y="2157261"/>
          <a:ext cx="109205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8727B9-6C5B-4107-A4B2-B7652E37C811}">
      <dsp:nvSpPr>
        <dsp:cNvPr id="0" name=""/>
        <dsp:cNvSpPr/>
      </dsp:nvSpPr>
      <dsp:spPr>
        <a:xfrm>
          <a:off x="546027" y="1369633"/>
          <a:ext cx="7644383" cy="1038547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939" tIns="0" rIns="28893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Собрание всех участников проекта по планированию и распределению ролей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6725" y="1420331"/>
        <a:ext cx="7542987" cy="937151"/>
      </dsp:txXfrm>
    </dsp:sp>
    <dsp:sp modelId="{57F16F6C-AD1C-4EC6-98BA-2FE15FD81999}">
      <dsp:nvSpPr>
        <dsp:cNvPr id="0" name=""/>
        <dsp:cNvSpPr/>
      </dsp:nvSpPr>
      <dsp:spPr>
        <a:xfrm>
          <a:off x="0" y="3465089"/>
          <a:ext cx="109205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B41E51-0B07-49F5-89A7-BBA58BB204AB}">
      <dsp:nvSpPr>
        <dsp:cNvPr id="0" name=""/>
        <dsp:cNvSpPr/>
      </dsp:nvSpPr>
      <dsp:spPr>
        <a:xfrm>
          <a:off x="546027" y="2677461"/>
          <a:ext cx="7644383" cy="1038547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939" tIns="0" rIns="28893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Открытое занятие «Мой папа самый лучший»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6725" y="2728159"/>
        <a:ext cx="7542987" cy="937151"/>
      </dsp:txXfrm>
    </dsp:sp>
    <dsp:sp modelId="{2E5A79A6-148B-428F-9D08-DF9ECB2F2E9D}">
      <dsp:nvSpPr>
        <dsp:cNvPr id="0" name=""/>
        <dsp:cNvSpPr/>
      </dsp:nvSpPr>
      <dsp:spPr>
        <a:xfrm>
          <a:off x="0" y="4772917"/>
          <a:ext cx="10920548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A1ECF-178B-4ACB-91A3-DC2DB073B369}">
      <dsp:nvSpPr>
        <dsp:cNvPr id="0" name=""/>
        <dsp:cNvSpPr/>
      </dsp:nvSpPr>
      <dsp:spPr>
        <a:xfrm>
          <a:off x="546027" y="3985289"/>
          <a:ext cx="7644383" cy="1038547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8939" tIns="0" rIns="288939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Круглый стол «Что мы любим делать вместе с папой»</a:t>
          </a:r>
          <a:endParaRPr lang="ru-RU" sz="2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96725" y="4035987"/>
        <a:ext cx="7542987" cy="9371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A22EF5-C839-442D-974E-D2246176B47C}">
      <dsp:nvSpPr>
        <dsp:cNvPr id="0" name=""/>
        <dsp:cNvSpPr/>
      </dsp:nvSpPr>
      <dsp:spPr>
        <a:xfrm rot="5400000">
          <a:off x="-289718" y="292805"/>
          <a:ext cx="1931458" cy="1352020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1.</a:t>
          </a:r>
          <a:endParaRPr lang="ru-RU" sz="3800" kern="1200" dirty="0"/>
        </a:p>
      </dsp:txBody>
      <dsp:txXfrm rot="-5400000">
        <a:off x="1" y="679096"/>
        <a:ext cx="1352020" cy="579438"/>
      </dsp:txXfrm>
    </dsp:sp>
    <dsp:sp modelId="{5FF674C7-02D5-44C9-9D8D-FB056A3BE88C}">
      <dsp:nvSpPr>
        <dsp:cNvPr id="0" name=""/>
        <dsp:cNvSpPr/>
      </dsp:nvSpPr>
      <dsp:spPr>
        <a:xfrm rot="5400000">
          <a:off x="4980241" y="-3625134"/>
          <a:ext cx="1255447" cy="85118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Непосредственная образовательная деятельность по художественно-эстетическому развитию «Мой папа»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Оформление выставки подделок из соленого теста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352020" y="64373"/>
        <a:ext cx="8450603" cy="1132875"/>
      </dsp:txXfrm>
    </dsp:sp>
    <dsp:sp modelId="{45A4B3AB-F9AA-4D34-A9FA-C8EDF3EF4ED6}">
      <dsp:nvSpPr>
        <dsp:cNvPr id="0" name=""/>
        <dsp:cNvSpPr/>
      </dsp:nvSpPr>
      <dsp:spPr>
        <a:xfrm rot="5400000">
          <a:off x="-289718" y="2033323"/>
          <a:ext cx="1931458" cy="1352020"/>
        </a:xfrm>
        <a:prstGeom prst="chevron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2.</a:t>
          </a:r>
          <a:endParaRPr lang="ru-RU" sz="3800" kern="1200" dirty="0"/>
        </a:p>
      </dsp:txBody>
      <dsp:txXfrm rot="-5400000">
        <a:off x="1" y="2419614"/>
        <a:ext cx="1352020" cy="579438"/>
      </dsp:txXfrm>
    </dsp:sp>
    <dsp:sp modelId="{E527CE4E-02B7-469F-867E-8E34D46D9E06}">
      <dsp:nvSpPr>
        <dsp:cNvPr id="0" name=""/>
        <dsp:cNvSpPr/>
      </dsp:nvSpPr>
      <dsp:spPr>
        <a:xfrm rot="5400000">
          <a:off x="4980241" y="-1884616"/>
          <a:ext cx="1255447" cy="85118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Мастер класс «Как сделать машину из бумаги»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352020" y="1804891"/>
        <a:ext cx="8450603" cy="1132875"/>
      </dsp:txXfrm>
    </dsp:sp>
    <dsp:sp modelId="{12975A64-29A7-4F9D-97AB-4746670302C5}">
      <dsp:nvSpPr>
        <dsp:cNvPr id="0" name=""/>
        <dsp:cNvSpPr/>
      </dsp:nvSpPr>
      <dsp:spPr>
        <a:xfrm rot="5400000">
          <a:off x="-289718" y="3773840"/>
          <a:ext cx="1931458" cy="1352020"/>
        </a:xfrm>
        <a:prstGeom prst="chevron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3.</a:t>
          </a:r>
          <a:endParaRPr lang="ru-RU" sz="3800" kern="1200" dirty="0"/>
        </a:p>
      </dsp:txBody>
      <dsp:txXfrm rot="-5400000">
        <a:off x="1" y="4160131"/>
        <a:ext cx="1352020" cy="579438"/>
      </dsp:txXfrm>
    </dsp:sp>
    <dsp:sp modelId="{4E2826B5-0226-41C2-96E4-95FABAEB182D}">
      <dsp:nvSpPr>
        <dsp:cNvPr id="0" name=""/>
        <dsp:cNvSpPr/>
      </dsp:nvSpPr>
      <dsp:spPr>
        <a:xfrm rot="5400000">
          <a:off x="4980241" y="-208000"/>
          <a:ext cx="1255447" cy="851188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Оформление музыкального зала для проведения развлечения «Папы, папочки»</a:t>
          </a:r>
          <a:endParaRPr lang="ru-RU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 rot="-5400000">
        <a:off x="1352020" y="3481507"/>
        <a:ext cx="8450603" cy="113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56939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107180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55935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10429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5871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65004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42839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986214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91533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11984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224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B8F2D-55E9-44C0-BEB1-352924C74038}" type="datetimeFigureOut">
              <a:rPr lang="ru-RU" smtClean="0"/>
              <a:t>01.12.2021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707C8-A7D4-4E81-9FC5-DE8D6991C6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94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microsoft.com/office/2007/relationships/hdphoto" Target="../media/hdphoto1.wdp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" Target="slide1.xml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" Target="slide1.xml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slide" Target="slide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3135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2709" y="-271008"/>
            <a:ext cx="9144000" cy="238760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Муниципальное бюджетное дошкольное образовательное учреждение </a:t>
            </a:r>
            <a:br>
              <a:rPr lang="ru-RU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«Детский сад №42 «Аленка» </a:t>
            </a:r>
            <a:br>
              <a:rPr lang="ru-RU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Старшая группа «Почемучки»</a:t>
            </a:r>
            <a:endParaRPr lang="ru-RU" sz="3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2709" y="2177144"/>
            <a:ext cx="9004663" cy="165576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Проектная деятельность совместно с родителями и воспитанниками </a:t>
            </a:r>
          </a:p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тему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«День пап»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40343" y="11223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074126" y="1608910"/>
            <a:ext cx="69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2842"/>
            <a:ext cx="7178040" cy="43187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02583" y="3921024"/>
            <a:ext cx="43455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был реализован в кротчайшие сроки, было проведено много различных мероприятий и была большая подготовка всех участников проектной деятельности.</a:t>
            </a: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759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6733" y="5900447"/>
            <a:ext cx="1390008" cy="1048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1884" y="859608"/>
            <a:ext cx="10781212" cy="5693866"/>
          </a:xfrm>
          <a:prstGeom prst="rect">
            <a:avLst/>
          </a:prstGeom>
          <a:solidFill>
            <a:srgbClr val="40958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России «День отца» отмечается 21 июня. Это еще очень молодой праздник и праздноваться он начал совсем недавно. Главное назначение этого праздника – особо отметить роль одного из самых главных людей в жизни ребенка – Отца. Праздник «День отца» служит напоминанием необходимости уважительного отношения к труду отца в семье и обществе. И сколько бы хороших, добрых слов не было бы сказано папам, сколько бы поводов для этого ни придумали, лишними они не будут. Но в современном мире папы уделяют мало времени на общение с ребенком. Именно по этому, планируется дать возможность детям и папам пообщаться друг с другом не в домашней обстановке, а в детском саду, проявить возможные чувства  друг к другу.</a:t>
            </a:r>
            <a:endParaRPr lang="ru-RU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46217" y="121202"/>
            <a:ext cx="8943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Актуальность проекта «День отца»</a:t>
            </a:r>
            <a:endParaRPr lang="ru-RU" sz="36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378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230" y="5883029"/>
            <a:ext cx="1390008" cy="1048603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808419096"/>
              </p:ext>
            </p:extLst>
          </p:nvPr>
        </p:nvGraphicFramePr>
        <p:xfrm>
          <a:off x="1953622" y="800629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935595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147096252"/>
              </p:ext>
            </p:extLst>
          </p:nvPr>
        </p:nvGraphicFramePr>
        <p:xfrm>
          <a:off x="296092" y="1329266"/>
          <a:ext cx="10920548" cy="52631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36172" y="126024"/>
            <a:ext cx="9901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Подготовительный этап </a:t>
            </a:r>
          </a:p>
          <a:p>
            <a:pPr algn="ctr"/>
            <a:r>
              <a:rPr lang="ru-RU" sz="32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проектной деятельности</a:t>
            </a:r>
            <a:endParaRPr lang="ru-RU" sz="32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46674" y="5829898"/>
            <a:ext cx="1391123" cy="104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35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3521" y="5809396"/>
            <a:ext cx="1390008" cy="1048603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887273275"/>
              </p:ext>
            </p:extLst>
          </p:nvPr>
        </p:nvGraphicFramePr>
        <p:xfrm>
          <a:off x="938082" y="1254664"/>
          <a:ext cx="986391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35381" y="111296"/>
            <a:ext cx="99016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 этап </a:t>
            </a:r>
          </a:p>
          <a:p>
            <a:pPr algn="ctr"/>
            <a:r>
              <a:rPr lang="ru-RU" sz="32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проектной деятельности</a:t>
            </a:r>
            <a:endParaRPr lang="ru-RU" sz="32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01164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231" y="5883030"/>
            <a:ext cx="1390008" cy="10486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2360" y="121914"/>
            <a:ext cx="107272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Итоговое мероприятие</a:t>
            </a:r>
          </a:p>
          <a:p>
            <a:pPr algn="ctr"/>
            <a:r>
              <a:rPr lang="ru-RU" sz="32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Физкультурное развлечение «</a:t>
            </a:r>
            <a:r>
              <a:rPr lang="ru-RU" sz="3200" b="1" i="1" u="sng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Папочка,папуля</a:t>
            </a:r>
            <a:r>
              <a:rPr lang="ru-RU" sz="32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endParaRPr lang="ru-RU" sz="32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6" y="1321046"/>
            <a:ext cx="3866605" cy="2444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1" y="1333659"/>
            <a:ext cx="3805646" cy="237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970" y="3778515"/>
            <a:ext cx="4079174" cy="27854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87" y="3898191"/>
            <a:ext cx="3912822" cy="2618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53992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2527" y="6052457"/>
            <a:ext cx="1196216" cy="902409"/>
          </a:xfrm>
          <a:prstGeom prst="rect">
            <a:avLst/>
          </a:prstGeom>
        </p:spPr>
      </p:pic>
      <p:pic>
        <p:nvPicPr>
          <p:cNvPr id="6" name="Давайте вспомним как это был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568" y="814641"/>
            <a:ext cx="10499906" cy="59018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11977" y="84155"/>
            <a:ext cx="9344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Давайте вспомним как это было!</a:t>
            </a:r>
            <a:endParaRPr lang="ru-RU" sz="36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561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307</Words>
  <Application>Microsoft Office PowerPoint</Application>
  <PresentationFormat>Широкоэкранный</PresentationFormat>
  <Paragraphs>26</Paragraphs>
  <Slides>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Tahoma</vt:lpstr>
      <vt:lpstr>Тема Office</vt:lpstr>
      <vt:lpstr>Муниципальное бюджетное дошкольное образовательное учреждение  «Детский сад №42 «Аленка»  Старшая группа «Почемучки»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 «Детский сад №42 «Аленка»  Старшая группа «Почемучки»</dc:title>
  <dc:creator>student</dc:creator>
  <cp:lastModifiedBy>student</cp:lastModifiedBy>
  <cp:revision>6</cp:revision>
  <dcterms:created xsi:type="dcterms:W3CDTF">2021-12-01T12:52:59Z</dcterms:created>
  <dcterms:modified xsi:type="dcterms:W3CDTF">2021-12-01T13:49:08Z</dcterms:modified>
</cp:coreProperties>
</file>